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906000" cy="6858000" type="A4"/>
  <p:notesSz cx="9926638" cy="6797675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CCCC"/>
    <a:srgbClr val="FF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7" d="100"/>
          <a:sy n="57" d="100"/>
        </p:scale>
        <p:origin x="-1350" y="-990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PT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D6C09-C251-4862-A58C-840582D2A035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0EDAA-302A-44A8-8FE9-24644EE098F2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PT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D6C09-C251-4862-A58C-840582D2A035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0EDAA-302A-44A8-8FE9-24644EE098F2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PT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D6C09-C251-4862-A58C-840582D2A035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0EDAA-302A-44A8-8FE9-24644EE098F2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PT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D6C09-C251-4862-A58C-840582D2A035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0EDAA-302A-44A8-8FE9-24644EE098F2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PT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D6C09-C251-4862-A58C-840582D2A035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0EDAA-302A-44A8-8FE9-24644EE098F2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PT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D6C09-C251-4862-A58C-840582D2A035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0EDAA-302A-44A8-8FE9-24644EE098F2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PT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D6C09-C251-4862-A58C-840582D2A035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0EDAA-302A-44A8-8FE9-24644EE098F2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PT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D6C09-C251-4862-A58C-840582D2A035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0EDAA-302A-44A8-8FE9-24644EE098F2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D6C09-C251-4862-A58C-840582D2A035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0EDAA-302A-44A8-8FE9-24644EE098F2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PT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D6C09-C251-4862-A58C-840582D2A035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0EDAA-302A-44A8-8FE9-24644EE098F2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PT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D6C09-C251-4862-A58C-840582D2A035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0EDAA-302A-44A8-8FE9-24644EE098F2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PT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DD6C09-C251-4862-A58C-840582D2A035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70EDAA-302A-44A8-8FE9-24644EE098F2}" type="slidenum">
              <a:rPr lang="pt-PT" smtClean="0"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upo 16"/>
          <p:cNvGrpSpPr/>
          <p:nvPr/>
        </p:nvGrpSpPr>
        <p:grpSpPr>
          <a:xfrm>
            <a:off x="0" y="-1"/>
            <a:ext cx="9906000" cy="6858001"/>
            <a:chOff x="0" y="-1"/>
            <a:chExt cx="9906000" cy="6858001"/>
          </a:xfrm>
        </p:grpSpPr>
        <p:pic>
          <p:nvPicPr>
            <p:cNvPr id="11278" name="Picture 14" descr="Resultado de imagem para corpo ideal mulher"/>
            <p:cNvPicPr>
              <a:picLocks noChangeAspect="1" noChangeArrowheads="1"/>
            </p:cNvPicPr>
            <p:nvPr/>
          </p:nvPicPr>
          <p:blipFill>
            <a:blip r:embed="rId2"/>
            <a:srcRect l="53316"/>
            <a:stretch>
              <a:fillRect/>
            </a:stretch>
          </p:blipFill>
          <p:spPr bwMode="auto">
            <a:xfrm>
              <a:off x="5317038" y="-1"/>
              <a:ext cx="4588962" cy="6143645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1276" name="Picture 12" descr="Imagem relacionada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0" y="1648088"/>
              <a:ext cx="8477758" cy="5209912"/>
            </a:xfrm>
            <a:prstGeom prst="rect">
              <a:avLst/>
            </a:prstGeom>
            <a:noFill/>
          </p:spPr>
        </p:pic>
        <p:sp>
          <p:nvSpPr>
            <p:cNvPr id="11" name="Retângulo 10"/>
            <p:cNvSpPr/>
            <p:nvPr/>
          </p:nvSpPr>
          <p:spPr>
            <a:xfrm>
              <a:off x="1523976" y="285728"/>
              <a:ext cx="6000792" cy="110799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pt-BR" sz="6600" b="1" cap="none" spc="0" dirty="0" smtClean="0">
                  <a:ln w="11430"/>
                  <a:solidFill>
                    <a:srgbClr val="FFCCCC"/>
                  </a:solidFill>
                  <a:effectLst>
                    <a:glow rad="101600">
                      <a:srgbClr val="FF0066">
                        <a:alpha val="60000"/>
                      </a:srgbClr>
                    </a:glow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Cooper Black" pitchFamily="18" charset="0"/>
                </a:rPr>
                <a:t>Pack Beleza</a:t>
              </a:r>
            </a:p>
          </p:txBody>
        </p:sp>
        <p:sp>
          <p:nvSpPr>
            <p:cNvPr id="12" name="CaixaDeTexto 11"/>
            <p:cNvSpPr txBox="1"/>
            <p:nvPr/>
          </p:nvSpPr>
          <p:spPr>
            <a:xfrm>
              <a:off x="309530" y="1500174"/>
              <a:ext cx="560602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2400" b="1" dirty="0" smtClean="0">
                  <a:ln w="28575">
                    <a:solidFill>
                      <a:srgbClr val="FF0066"/>
                    </a:solidFill>
                  </a:ln>
                  <a:solidFill>
                    <a:srgbClr val="FFCCCC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Comic Sans MS" pitchFamily="66" charset="0"/>
                </a:rPr>
                <a:t>Na compra de 5 Jóias Perfeitas</a:t>
              </a:r>
            </a:p>
            <a:p>
              <a:r>
                <a:rPr lang="pt-PT" sz="2400" b="1" dirty="0" smtClean="0">
                  <a:ln w="28575">
                    <a:solidFill>
                      <a:srgbClr val="FF0066"/>
                    </a:solidFill>
                  </a:ln>
                  <a:solidFill>
                    <a:srgbClr val="FFCCCC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Comic Sans MS" pitchFamily="66" charset="0"/>
                </a:rPr>
                <a:t>Oferta de 3 Pressoterapias</a:t>
              </a:r>
              <a:endParaRPr lang="pt-PT" sz="2400" b="1" dirty="0">
                <a:ln w="28575">
                  <a:solidFill>
                    <a:srgbClr val="FF0066"/>
                  </a:solidFill>
                </a:ln>
                <a:solidFill>
                  <a:srgbClr val="FFCC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endParaRPr>
            </a:p>
          </p:txBody>
        </p:sp>
        <p:sp>
          <p:nvSpPr>
            <p:cNvPr id="13" name="CaixaDeTexto 12"/>
            <p:cNvSpPr txBox="1"/>
            <p:nvPr/>
          </p:nvSpPr>
          <p:spPr>
            <a:xfrm>
              <a:off x="3809992" y="4786322"/>
              <a:ext cx="581761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2400" b="1" dirty="0" smtClean="0">
                  <a:ln w="28575">
                    <a:solidFill>
                      <a:srgbClr val="FF0066"/>
                    </a:solidFill>
                  </a:ln>
                  <a:solidFill>
                    <a:srgbClr val="FFCCCC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Comic Sans MS" pitchFamily="66" charset="0"/>
                </a:rPr>
                <a:t>Na compra de 10 Jóias Perfeitas</a:t>
              </a:r>
            </a:p>
            <a:p>
              <a:r>
                <a:rPr lang="pt-PT" sz="2400" b="1" dirty="0" smtClean="0">
                  <a:ln w="28575">
                    <a:solidFill>
                      <a:srgbClr val="FF0066"/>
                    </a:solidFill>
                  </a:ln>
                  <a:solidFill>
                    <a:srgbClr val="FFCCCC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Comic Sans MS" pitchFamily="66" charset="0"/>
                </a:rPr>
                <a:t>Oferta de 8 Pressoterapias</a:t>
              </a:r>
              <a:endParaRPr lang="pt-PT" sz="2400" b="1" dirty="0">
                <a:ln w="28575">
                  <a:solidFill>
                    <a:srgbClr val="FF0066"/>
                  </a:solidFill>
                </a:ln>
                <a:solidFill>
                  <a:srgbClr val="FFCC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endParaRPr>
            </a:p>
          </p:txBody>
        </p:sp>
        <p:pic>
          <p:nvPicPr>
            <p:cNvPr id="11279" name="Picture 15" descr="E:\Backup Disco Externo\# OFFICE TRAB\Logotipo\logo_png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0"/>
              <a:ext cx="1666852" cy="1478195"/>
            </a:xfrm>
            <a:prstGeom prst="rect">
              <a:avLst/>
            </a:prstGeom>
            <a:noFill/>
          </p:spPr>
        </p:pic>
        <p:sp>
          <p:nvSpPr>
            <p:cNvPr id="15" name="Retângulo 14"/>
            <p:cNvSpPr/>
            <p:nvPr/>
          </p:nvSpPr>
          <p:spPr>
            <a:xfrm>
              <a:off x="2024042" y="2285992"/>
              <a:ext cx="6000792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pt-BR" sz="3600" b="1" cap="none" spc="0" dirty="0" smtClean="0">
                  <a:ln w="11430">
                    <a:solidFill>
                      <a:srgbClr val="FF0066"/>
                    </a:solidFill>
                  </a:ln>
                  <a:solidFill>
                    <a:srgbClr val="FFCCCC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Cooper Black" pitchFamily="18" charset="0"/>
                </a:rPr>
                <a:t>300€</a:t>
              </a:r>
            </a:p>
          </p:txBody>
        </p:sp>
        <p:sp>
          <p:nvSpPr>
            <p:cNvPr id="16" name="Retângulo 15"/>
            <p:cNvSpPr/>
            <p:nvPr/>
          </p:nvSpPr>
          <p:spPr>
            <a:xfrm>
              <a:off x="7881958" y="5572140"/>
              <a:ext cx="2024042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pt-BR" sz="3600" b="1" dirty="0">
                  <a:ln w="11430">
                    <a:solidFill>
                      <a:srgbClr val="FF0066"/>
                    </a:solidFill>
                  </a:ln>
                  <a:solidFill>
                    <a:srgbClr val="FFCCCC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Cooper Black" pitchFamily="18" charset="0"/>
                </a:rPr>
                <a:t>6</a:t>
              </a:r>
              <a:r>
                <a:rPr lang="pt-BR" sz="3600" b="1" cap="none" spc="0" dirty="0" smtClean="0">
                  <a:ln w="11430">
                    <a:solidFill>
                      <a:srgbClr val="FF0066"/>
                    </a:solidFill>
                  </a:ln>
                  <a:solidFill>
                    <a:srgbClr val="FFCCCC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Cooper Black" pitchFamily="18" charset="0"/>
                </a:rPr>
                <a:t>00€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26</Words>
  <Application>Microsoft Office PowerPoint</Application>
  <PresentationFormat>Papel A4 (210 x 297 mm)</PresentationFormat>
  <Paragraphs>7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cliente</dc:creator>
  <cp:lastModifiedBy>cliente</cp:lastModifiedBy>
  <cp:revision>7</cp:revision>
  <dcterms:created xsi:type="dcterms:W3CDTF">2017-02-03T10:16:05Z</dcterms:created>
  <dcterms:modified xsi:type="dcterms:W3CDTF">2017-02-03T11:18:32Z</dcterms:modified>
</cp:coreProperties>
</file>